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72" autoAdjust="0"/>
    <p:restoredTop sz="96187" autoAdjust="0"/>
  </p:normalViewPr>
  <p:slideViewPr>
    <p:cSldViewPr snapToGrid="0">
      <p:cViewPr varScale="1">
        <p:scale>
          <a:sx n="77" d="100"/>
          <a:sy n="77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done, Danielle" userId="aa840f3a-059c-46a5-b57d-9fb0679a09aa" providerId="ADAL" clId="{28DAE380-3FAC-4420-89FB-7080C964ECF6}"/>
    <pc:docChg chg="undo custSel delSld modSld">
      <pc:chgData name="Daidone, Danielle" userId="aa840f3a-059c-46a5-b57d-9fb0679a09aa" providerId="ADAL" clId="{28DAE380-3FAC-4420-89FB-7080C964ECF6}" dt="2022-03-03T02:53:07.406" v="5" actId="478"/>
      <pc:docMkLst>
        <pc:docMk/>
      </pc:docMkLst>
      <pc:sldChg chg="delSp modSp mod delAnim">
        <pc:chgData name="Daidone, Danielle" userId="aa840f3a-059c-46a5-b57d-9fb0679a09aa" providerId="ADAL" clId="{28DAE380-3FAC-4420-89FB-7080C964ECF6}" dt="2022-03-03T02:53:07.406" v="5" actId="478"/>
        <pc:sldMkLst>
          <pc:docMk/>
          <pc:sldMk cId="1217288859" sldId="256"/>
        </pc:sldMkLst>
        <pc:spChg chg="mod">
          <ac:chgData name="Daidone, Danielle" userId="aa840f3a-059c-46a5-b57d-9fb0679a09aa" providerId="ADAL" clId="{28DAE380-3FAC-4420-89FB-7080C964ECF6}" dt="2022-03-03T02:52:58.077" v="2" actId="1076"/>
          <ac:spMkLst>
            <pc:docMk/>
            <pc:sldMk cId="1217288859" sldId="256"/>
            <ac:spMk id="40" creationId="{00000000-0000-0000-0000-000000000000}"/>
          </ac:spMkLst>
        </pc:sp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2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3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4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5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6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7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8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19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0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1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2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3" creationId="{00000000-0000-0000-0000-000000000000}"/>
          </ac:picMkLst>
        </pc:picChg>
        <pc:picChg chg="del mod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4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5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6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7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8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29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0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1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2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3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4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5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6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7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8" creationId="{00000000-0000-0000-0000-000000000000}"/>
          </ac:picMkLst>
        </pc:picChg>
        <pc:picChg chg="del">
          <ac:chgData name="Daidone, Danielle" userId="aa840f3a-059c-46a5-b57d-9fb0679a09aa" providerId="ADAL" clId="{28DAE380-3FAC-4420-89FB-7080C964ECF6}" dt="2022-03-03T02:53:07.406" v="5" actId="478"/>
          <ac:picMkLst>
            <pc:docMk/>
            <pc:sldMk cId="1217288859" sldId="256"/>
            <ac:picMk id="39" creationId="{00000000-0000-0000-0000-000000000000}"/>
          </ac:picMkLst>
        </pc:picChg>
      </pc:sldChg>
      <pc:sldChg chg="del">
        <pc:chgData name="Daidone, Danielle" userId="aa840f3a-059c-46a5-b57d-9fb0679a09aa" providerId="ADAL" clId="{28DAE380-3FAC-4420-89FB-7080C964ECF6}" dt="2022-03-03T02:52:54.319" v="0" actId="47"/>
        <pc:sldMkLst>
          <pc:docMk/>
          <pc:sldMk cId="1483011371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908E1-8CE4-4AE2-8284-750E3692421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43BCB-4B9D-4908-AF4D-E464FAE2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43BCB-4B9D-4908-AF4D-E464FAE2A3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9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7187"/>
            <a:ext cx="9144000" cy="254677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2174"/>
            <a:ext cx="9144000" cy="176614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4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9467"/>
            <a:ext cx="2628900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9467"/>
            <a:ext cx="7734300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23721"/>
            <a:ext cx="10515600" cy="304291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95428"/>
            <a:ext cx="10515600" cy="16001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8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7333"/>
            <a:ext cx="51816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47333"/>
            <a:ext cx="518160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9467"/>
            <a:ext cx="10515600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93241"/>
            <a:ext cx="5157787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72080"/>
            <a:ext cx="515778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93241"/>
            <a:ext cx="5183188" cy="8788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2080"/>
            <a:ext cx="5183188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9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53254"/>
            <a:ext cx="6172200" cy="51985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87680"/>
            <a:ext cx="3932237" cy="1706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53254"/>
            <a:ext cx="6172200" cy="519853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94560"/>
            <a:ext cx="3932237" cy="406569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9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9467"/>
            <a:ext cx="1051560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47333"/>
            <a:ext cx="1051560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52AC3-C1AD-464A-81DC-90C9F6F8ACA1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780107"/>
            <a:ext cx="41148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780107"/>
            <a:ext cx="27432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B83B-161D-47E6-B2AA-87564AD4F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64885"/>
              </p:ext>
            </p:extLst>
          </p:nvPr>
        </p:nvGraphicFramePr>
        <p:xfrm>
          <a:off x="3352" y="433320"/>
          <a:ext cx="903011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43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9182" y="0"/>
            <a:ext cx="900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Instructions: Make groups according to how similar the vowels sound.</a:t>
            </a:r>
          </a:p>
        </p:txBody>
      </p:sp>
    </p:spTree>
    <p:extLst>
      <p:ext uri="{BB962C8B-B14F-4D97-AF65-F5344CB8AC3E}">
        <p14:creationId xmlns:p14="http://schemas.microsoft.com/office/powerpoint/2010/main" val="121728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13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Daidone, Danielle Maria</dc:creator>
  <cp:lastModifiedBy>Daidone, Danielle</cp:lastModifiedBy>
  <cp:revision>17</cp:revision>
  <dcterms:created xsi:type="dcterms:W3CDTF">2014-08-11T16:44:45Z</dcterms:created>
  <dcterms:modified xsi:type="dcterms:W3CDTF">2022-03-03T02:53:14Z</dcterms:modified>
</cp:coreProperties>
</file>