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2" r:id="rId4"/>
    <p:sldId id="284" r:id="rId5"/>
    <p:sldId id="286" r:id="rId6"/>
    <p:sldId id="287" r:id="rId7"/>
    <p:sldId id="28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74B20-A9F0-9936-BD12-FB4BDD439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F98704-288F-2095-ED0C-E2173F594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411B0-9C5B-B2AD-8A14-DAD7DE3B7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AF29-F754-4EC3-8811-713570986B2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1BF64-E522-C3D4-3128-5AEE590FF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5538D-4FC4-D44E-5EF6-4CBF8CB62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BDE2-A6F5-46AB-8C88-530F4DD3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0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510D3-B9BB-6DC5-AA55-CB3DFCA3F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CE3DE-E8B3-0234-2E62-92408014C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47AE1-5250-A62D-B33F-36B4E55D9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AF29-F754-4EC3-8811-713570986B2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A3B43-5672-5040-64FD-5530AD207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775C9-A51D-ABC1-8800-19329F14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BDE2-A6F5-46AB-8C88-530F4DD3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C7BC5D-8914-661C-6D5D-A0711EB6D8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7ECF76-CF12-63CD-2022-AC17CCE8C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FE9B5-F00F-9920-9EE2-31D56437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AF29-F754-4EC3-8811-713570986B2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4607C-4F0E-1143-74C6-999E976F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3DD43-F766-83B0-A0DB-DD90E1A4F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BDE2-A6F5-46AB-8C88-530F4DD3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5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84E1C-236F-0392-3924-40B37587B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7C927-EE78-FAFE-4FA9-94518A0C4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B722F-2B64-E90F-E6DF-34726C6F4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AF29-F754-4EC3-8811-713570986B2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77613-0802-41F9-C95D-772B81908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97B67-E8DC-00A4-1C5C-18779588D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BDE2-A6F5-46AB-8C88-530F4DD3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2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27C93-2366-83F8-6264-DA7590A0D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59032-8BBD-2CB6-2C60-B30D5A637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FFF5A-30CA-710D-163B-E68134CA0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AF29-F754-4EC3-8811-713570986B2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5ECBD-F772-485C-FD15-721687796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CA210-6992-73C6-92D1-D6AC33952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BDE2-A6F5-46AB-8C88-530F4DD3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275A5-6BB0-433A-3ADB-7A70ACA1B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E366C-B41E-F563-61B1-3321CF5C3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DE085-6A71-237B-E3A7-AE6505EC8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B4CE1-9568-8B62-3693-99ABF05E3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AF29-F754-4EC3-8811-713570986B2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82ED0-A4B9-CE39-F667-CA9E9E468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5F025-214C-EDCF-A6A8-807EBAE5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BDE2-A6F5-46AB-8C88-530F4DD3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A5C87-C453-14A7-76E1-FEFFC88FC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6AD74-8DF5-9758-F51E-24CBE1B4D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7FF10-DC9F-4631-72F8-2BFFC6B2F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FD3A5B-5AF1-6605-EE59-3DA5AE2B44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964FDD-1FDF-5E56-E4F4-71C9E04E5C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E1C276-7CF1-FE89-6524-6AC76E49D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AF29-F754-4EC3-8811-713570986B2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64F252-68A8-1171-21A3-E1E4458F9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329C84-5BC5-3061-B2A5-D7669E3A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BDE2-A6F5-46AB-8C88-530F4DD3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72324-0DC7-1103-85B3-040A89E6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35A457-0E93-1137-9911-49886876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AF29-F754-4EC3-8811-713570986B2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309CE-55FD-1D74-27A9-111D9CD6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89EFF5-4A7F-08F2-5E30-3C799882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BDE2-A6F5-46AB-8C88-530F4DD3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C3B01-7D7B-F1F9-5558-4F6675F70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AF29-F754-4EC3-8811-713570986B2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72F042-A9E1-6444-E4A0-72B3129E4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3935E-76A1-5D6B-CEEB-3BE58C1C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BDE2-A6F5-46AB-8C88-530F4DD3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CB8F-99DC-AE0C-F918-406E47BE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449F2-C0FC-428F-A0E6-0E5217355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673B2-C7FA-2CA0-A207-F63DCA5A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56783-1656-1B95-3989-F32A68348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AF29-F754-4EC3-8811-713570986B2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29191-4C31-6CC6-8C45-6C46A567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F888B-5AFB-77B0-34E5-CFEFFE849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BDE2-A6F5-46AB-8C88-530F4DD3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48785-DAC4-C5B4-14EB-A933F04F7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F34AA8-8B11-CE5A-7B0A-51D9C5F92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19B1B-7D3A-3CA3-A18C-C8109A49D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06B5F-B291-958E-0781-D3A5D9A94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AF29-F754-4EC3-8811-713570986B2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A645D-9FB7-1DF1-677B-D3B0BDC0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B7CBD-F312-7B29-C777-404F3C892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BDE2-A6F5-46AB-8C88-530F4DD3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7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238CFC-0726-C20E-3337-29BED7C7E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3650F-0A9E-B514-38AA-994605E51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ACAC-778C-4A92-733D-3A7F5A68E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9AF29-F754-4EC3-8811-713570986B2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F608A-83F4-A968-7575-B9A77A881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12B36-AA66-B21A-A040-5FB89B8E9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EBDE2-A6F5-46AB-8C88-530F4DD3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67C47-21D1-16F8-4256-ECE3F3A821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Spanish Map Tasks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AE753-4DB8-3121-555E-0643019A96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Danielle Daidone</a:t>
            </a:r>
          </a:p>
        </p:txBody>
      </p:sp>
    </p:spTree>
    <p:extLst>
      <p:ext uri="{BB962C8B-B14F-4D97-AF65-F5344CB8AC3E}">
        <p14:creationId xmlns:p14="http://schemas.microsoft.com/office/powerpoint/2010/main" val="4242743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04993-6850-40D8-A48F-6B383E07F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Slides for lower-level task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0A920-235D-52B3-CFBE-18F6AB30C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90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EDF55-9BE0-4464-8C21-E11D753D7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 practicar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B4105-EDF3-481A-BA48-00D64E62A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Tienes un mapa de una ciudad, pero está incompleto.  </a:t>
            </a:r>
          </a:p>
          <a:p>
            <a:r>
              <a:rPr lang="es-ES" dirty="0"/>
              <a:t>Si estás en Grupo A, tienes una mitad (</a:t>
            </a:r>
            <a:r>
              <a:rPr lang="es-ES" dirty="0" err="1"/>
              <a:t>half</a:t>
            </a:r>
            <a:r>
              <a:rPr lang="es-ES" dirty="0"/>
              <a:t>), y si estás en Grupo B, tienes la otra mitad (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half</a:t>
            </a:r>
            <a:r>
              <a:rPr lang="es-ES" dirty="0"/>
              <a:t>).</a:t>
            </a:r>
          </a:p>
          <a:p>
            <a:r>
              <a:rPr lang="es-ES" dirty="0"/>
              <a:t>En grupos, necesitan completar el mapa.</a:t>
            </a:r>
          </a:p>
          <a:p>
            <a:r>
              <a:rPr lang="es-ES" dirty="0"/>
              <a:t>Ejemplo: </a:t>
            </a:r>
          </a:p>
          <a:p>
            <a:pPr lvl="1"/>
            <a:r>
              <a:rPr lang="es-ES" dirty="0"/>
              <a:t>“¿Dónde está la fuente de las sirenas?”</a:t>
            </a:r>
          </a:p>
          <a:p>
            <a:pPr lvl="1"/>
            <a:r>
              <a:rPr lang="es-ES" dirty="0"/>
              <a:t>“Está entre Calle </a:t>
            </a:r>
            <a:r>
              <a:rPr lang="es-ES" dirty="0" err="1"/>
              <a:t>Cuiro</a:t>
            </a:r>
            <a:r>
              <a:rPr lang="es-ES" dirty="0"/>
              <a:t> y Calle </a:t>
            </a:r>
            <a:r>
              <a:rPr lang="es-ES" dirty="0" err="1"/>
              <a:t>Quiro</a:t>
            </a:r>
            <a:r>
              <a:rPr lang="es-ES" dirty="0"/>
              <a:t> y entre Calle Hedo y Calle Ledo.</a:t>
            </a:r>
          </a:p>
          <a:p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7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FB38EBB3-B277-42AA-B5F4-687C0B8CF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337" y="27837"/>
            <a:ext cx="10852698" cy="6858000"/>
          </a:xfrm>
          <a:prstGeom prst="rect">
            <a:avLst/>
          </a:prstGeom>
        </p:spPr>
      </p:pic>
      <p:sp>
        <p:nvSpPr>
          <p:cNvPr id="4" name="Text Box 1" descr="P33TB1bA#y1">
            <a:extLst>
              <a:ext uri="{FF2B5EF4-FFF2-40B4-BE49-F238E27FC236}">
                <a16:creationId xmlns:a16="http://schemas.microsoft.com/office/drawing/2014/main" id="{51A2DE88-45C2-4F46-80FE-970DB7CB7E29}"/>
              </a:ext>
            </a:extLst>
          </p:cNvPr>
          <p:cNvSpPr txBox="1"/>
          <p:nvPr/>
        </p:nvSpPr>
        <p:spPr>
          <a:xfrm>
            <a:off x="5357546" y="104814"/>
            <a:ext cx="1988820" cy="388620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Güiro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" descr="P33TB1bA#y1">
            <a:extLst>
              <a:ext uri="{FF2B5EF4-FFF2-40B4-BE49-F238E27FC236}">
                <a16:creationId xmlns:a16="http://schemas.microsoft.com/office/drawing/2014/main" id="{CB774B73-B459-458E-81E3-D709AC4B737A}"/>
              </a:ext>
            </a:extLst>
          </p:cNvPr>
          <p:cNvSpPr txBox="1"/>
          <p:nvPr/>
        </p:nvSpPr>
        <p:spPr>
          <a:xfrm>
            <a:off x="5357546" y="1205165"/>
            <a:ext cx="1988820" cy="358762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</a:t>
            </a:r>
            <a:r>
              <a:rPr lang="es-E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Guiro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1" descr="P33TB1bA#y1">
            <a:extLst>
              <a:ext uri="{FF2B5EF4-FFF2-40B4-BE49-F238E27FC236}">
                <a16:creationId xmlns:a16="http://schemas.microsoft.com/office/drawing/2014/main" id="{77BC06A9-7B9D-44DE-A453-07F68ECCD39A}"/>
              </a:ext>
            </a:extLst>
          </p:cNvPr>
          <p:cNvSpPr txBox="1"/>
          <p:nvPr/>
        </p:nvSpPr>
        <p:spPr>
          <a:xfrm>
            <a:off x="5346209" y="2609869"/>
            <a:ext cx="1988820" cy="358762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      </a:t>
            </a:r>
            <a:r>
              <a:rPr lang="es-E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Cuiro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1" descr="P33TB1bA#y1">
            <a:extLst>
              <a:ext uri="{FF2B5EF4-FFF2-40B4-BE49-F238E27FC236}">
                <a16:creationId xmlns:a16="http://schemas.microsoft.com/office/drawing/2014/main" id="{CF47430B-D76E-4570-9F05-47E28DA209E1}"/>
              </a:ext>
            </a:extLst>
          </p:cNvPr>
          <p:cNvSpPr txBox="1"/>
          <p:nvPr/>
        </p:nvSpPr>
        <p:spPr>
          <a:xfrm>
            <a:off x="5311769" y="4031582"/>
            <a:ext cx="1988820" cy="358762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      </a:t>
            </a:r>
            <a:r>
              <a:rPr lang="es-E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Quiro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1" descr="P33TB1bA#y1">
            <a:extLst>
              <a:ext uri="{FF2B5EF4-FFF2-40B4-BE49-F238E27FC236}">
                <a16:creationId xmlns:a16="http://schemas.microsoft.com/office/drawing/2014/main" id="{46EA75FE-5D73-4023-9203-29F9522DB6AC}"/>
              </a:ext>
            </a:extLst>
          </p:cNvPr>
          <p:cNvSpPr txBox="1"/>
          <p:nvPr/>
        </p:nvSpPr>
        <p:spPr>
          <a:xfrm>
            <a:off x="5311769" y="5224938"/>
            <a:ext cx="1988820" cy="358762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Güero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" descr="P33TB1bA#y1">
            <a:extLst>
              <a:ext uri="{FF2B5EF4-FFF2-40B4-BE49-F238E27FC236}">
                <a16:creationId xmlns:a16="http://schemas.microsoft.com/office/drawing/2014/main" id="{FFE396A8-DE77-4380-AFBD-50D4221D05E1}"/>
              </a:ext>
            </a:extLst>
          </p:cNvPr>
          <p:cNvSpPr txBox="1"/>
          <p:nvPr/>
        </p:nvSpPr>
        <p:spPr>
          <a:xfrm>
            <a:off x="5268686" y="6352389"/>
            <a:ext cx="1988820" cy="358762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</a:t>
            </a:r>
            <a:r>
              <a:rPr lang="es-E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Guero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7" descr="P15C9T1TB7bA#y1">
            <a:extLst>
              <a:ext uri="{FF2B5EF4-FFF2-40B4-BE49-F238E27FC236}">
                <a16:creationId xmlns:a16="http://schemas.microsoft.com/office/drawing/2014/main" id="{271666B6-3B2D-4B9E-AA80-AB434DB09337}"/>
              </a:ext>
            </a:extLst>
          </p:cNvPr>
          <p:cNvSpPr txBox="1"/>
          <p:nvPr/>
        </p:nvSpPr>
        <p:spPr>
          <a:xfrm>
            <a:off x="669651" y="2312670"/>
            <a:ext cx="464820" cy="2232660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</a:t>
            </a:r>
            <a:r>
              <a:rPr lang="es-E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Gido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7" descr="P15C9T1TB7bA#y1">
            <a:extLst>
              <a:ext uri="{FF2B5EF4-FFF2-40B4-BE49-F238E27FC236}">
                <a16:creationId xmlns:a16="http://schemas.microsoft.com/office/drawing/2014/main" id="{E8EBABE5-1371-4341-8B12-0DB2B5185040}"/>
              </a:ext>
            </a:extLst>
          </p:cNvPr>
          <p:cNvSpPr txBox="1"/>
          <p:nvPr/>
        </p:nvSpPr>
        <p:spPr>
          <a:xfrm>
            <a:off x="3428235" y="2351065"/>
            <a:ext cx="464820" cy="2232660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</a:t>
            </a:r>
            <a:r>
              <a:rPr lang="es-E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</a:t>
            </a:r>
            <a:r>
              <a:rPr lang="es-E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7" descr="P15C9T1TB7bA#y1">
            <a:extLst>
              <a:ext uri="{FF2B5EF4-FFF2-40B4-BE49-F238E27FC236}">
                <a16:creationId xmlns:a16="http://schemas.microsoft.com/office/drawing/2014/main" id="{4CFFC566-9F65-4E65-9E1C-929A90136DCC}"/>
              </a:ext>
            </a:extLst>
          </p:cNvPr>
          <p:cNvSpPr txBox="1"/>
          <p:nvPr/>
        </p:nvSpPr>
        <p:spPr>
          <a:xfrm>
            <a:off x="6030686" y="2340507"/>
            <a:ext cx="464820" cy="2232660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Hedo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7" descr="P15C9T1TB7bA#y1">
            <a:extLst>
              <a:ext uri="{FF2B5EF4-FFF2-40B4-BE49-F238E27FC236}">
                <a16:creationId xmlns:a16="http://schemas.microsoft.com/office/drawing/2014/main" id="{5CB240A1-F103-4B1F-8891-6FCC5A73619C}"/>
              </a:ext>
            </a:extLst>
          </p:cNvPr>
          <p:cNvSpPr txBox="1"/>
          <p:nvPr/>
        </p:nvSpPr>
        <p:spPr>
          <a:xfrm>
            <a:off x="8544107" y="2340507"/>
            <a:ext cx="464820" cy="2232660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</a:t>
            </a:r>
            <a:r>
              <a:rPr lang="es-E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7" descr="P15C9T1TB7bA#y1">
            <a:extLst>
              <a:ext uri="{FF2B5EF4-FFF2-40B4-BE49-F238E27FC236}">
                <a16:creationId xmlns:a16="http://schemas.microsoft.com/office/drawing/2014/main" id="{41806C05-B0CE-4CFD-B12C-BB4CB0C3DC34}"/>
              </a:ext>
            </a:extLst>
          </p:cNvPr>
          <p:cNvSpPr txBox="1"/>
          <p:nvPr/>
        </p:nvSpPr>
        <p:spPr>
          <a:xfrm>
            <a:off x="10825118" y="2351065"/>
            <a:ext cx="464820" cy="2232660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</a:t>
            </a:r>
            <a:r>
              <a:rPr lang="es-E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</a:t>
            </a:r>
            <a:r>
              <a:rPr lang="es-E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edo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05C763-0262-FF65-1667-6D922CCA5516}"/>
              </a:ext>
            </a:extLst>
          </p:cNvPr>
          <p:cNvSpPr/>
          <p:nvPr/>
        </p:nvSpPr>
        <p:spPr>
          <a:xfrm>
            <a:off x="1357559" y="555872"/>
            <a:ext cx="1988820" cy="603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4697C0-753A-398A-714D-9D3975C67B5D}"/>
              </a:ext>
            </a:extLst>
          </p:cNvPr>
          <p:cNvSpPr/>
          <p:nvPr/>
        </p:nvSpPr>
        <p:spPr>
          <a:xfrm>
            <a:off x="4066645" y="570196"/>
            <a:ext cx="1817761" cy="590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BBD967-D35C-CA3A-B0B2-E44679B87487}"/>
              </a:ext>
            </a:extLst>
          </p:cNvPr>
          <p:cNvSpPr/>
          <p:nvPr/>
        </p:nvSpPr>
        <p:spPr>
          <a:xfrm>
            <a:off x="9204466" y="660971"/>
            <a:ext cx="1593081" cy="473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A980DFC-047D-0220-386C-F7F6537F06B5}"/>
              </a:ext>
            </a:extLst>
          </p:cNvPr>
          <p:cNvSpPr/>
          <p:nvPr/>
        </p:nvSpPr>
        <p:spPr>
          <a:xfrm>
            <a:off x="1555428" y="1716541"/>
            <a:ext cx="1590813" cy="830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217EF12-4BE5-83B3-EBF7-D8C289808B99}"/>
              </a:ext>
            </a:extLst>
          </p:cNvPr>
          <p:cNvSpPr/>
          <p:nvPr/>
        </p:nvSpPr>
        <p:spPr>
          <a:xfrm>
            <a:off x="4175049" y="1760512"/>
            <a:ext cx="1590813" cy="830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3482B7-9BE1-66EF-FD1C-32B07AAD95A4}"/>
              </a:ext>
            </a:extLst>
          </p:cNvPr>
          <p:cNvSpPr/>
          <p:nvPr/>
        </p:nvSpPr>
        <p:spPr>
          <a:xfrm>
            <a:off x="6633806" y="1760512"/>
            <a:ext cx="1760198" cy="830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7EBB9A-FDB1-0B16-F4AF-CD08BC4223FE}"/>
              </a:ext>
            </a:extLst>
          </p:cNvPr>
          <p:cNvSpPr/>
          <p:nvPr/>
        </p:nvSpPr>
        <p:spPr>
          <a:xfrm>
            <a:off x="9168860" y="1772600"/>
            <a:ext cx="1593081" cy="830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004624C-6653-A8AA-9D7E-395A5E0D9E2B}"/>
              </a:ext>
            </a:extLst>
          </p:cNvPr>
          <p:cNvSpPr/>
          <p:nvPr/>
        </p:nvSpPr>
        <p:spPr>
          <a:xfrm>
            <a:off x="1515814" y="3117669"/>
            <a:ext cx="1593081" cy="830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CACC398-EA26-7BDB-FA88-29E446CE6571}"/>
              </a:ext>
            </a:extLst>
          </p:cNvPr>
          <p:cNvSpPr/>
          <p:nvPr/>
        </p:nvSpPr>
        <p:spPr>
          <a:xfrm>
            <a:off x="4081219" y="3128083"/>
            <a:ext cx="1741981" cy="830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71CF4B1-B11E-CF6C-A7DC-C99645840915}"/>
              </a:ext>
            </a:extLst>
          </p:cNvPr>
          <p:cNvSpPr/>
          <p:nvPr/>
        </p:nvSpPr>
        <p:spPr>
          <a:xfrm>
            <a:off x="1337363" y="4518797"/>
            <a:ext cx="1972156" cy="603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19A4C3E-0A5D-DC16-0CFD-185C5E809773}"/>
              </a:ext>
            </a:extLst>
          </p:cNvPr>
          <p:cNvSpPr/>
          <p:nvPr/>
        </p:nvSpPr>
        <p:spPr>
          <a:xfrm>
            <a:off x="9184547" y="3197637"/>
            <a:ext cx="1473474" cy="761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A1B74D-A150-08D4-DF76-825107933E60}"/>
              </a:ext>
            </a:extLst>
          </p:cNvPr>
          <p:cNvSpPr/>
          <p:nvPr/>
        </p:nvSpPr>
        <p:spPr>
          <a:xfrm>
            <a:off x="4068355" y="4553779"/>
            <a:ext cx="1698001" cy="533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88D11E3-4638-22DF-4AC3-B4351A7D3576}"/>
              </a:ext>
            </a:extLst>
          </p:cNvPr>
          <p:cNvSpPr/>
          <p:nvPr/>
        </p:nvSpPr>
        <p:spPr>
          <a:xfrm>
            <a:off x="6644596" y="4560397"/>
            <a:ext cx="1698001" cy="533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0A4675-9E91-DA74-4366-D8527F0F262D}"/>
              </a:ext>
            </a:extLst>
          </p:cNvPr>
          <p:cNvSpPr/>
          <p:nvPr/>
        </p:nvSpPr>
        <p:spPr>
          <a:xfrm>
            <a:off x="9163184" y="4573167"/>
            <a:ext cx="1593081" cy="533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0FDE3E-7BEF-AECA-D1C9-D6E55F590B1B}"/>
              </a:ext>
            </a:extLst>
          </p:cNvPr>
          <p:cNvSpPr/>
          <p:nvPr/>
        </p:nvSpPr>
        <p:spPr>
          <a:xfrm>
            <a:off x="1419097" y="5816174"/>
            <a:ext cx="1772018" cy="533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C30426-4BA0-FFF6-EBB5-9B9F6C1DB57C}"/>
              </a:ext>
            </a:extLst>
          </p:cNvPr>
          <p:cNvSpPr/>
          <p:nvPr/>
        </p:nvSpPr>
        <p:spPr>
          <a:xfrm>
            <a:off x="3990361" y="5754388"/>
            <a:ext cx="1772018" cy="533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04819D7-D43C-A656-0ED9-B2793275BB5B}"/>
              </a:ext>
            </a:extLst>
          </p:cNvPr>
          <p:cNvSpPr/>
          <p:nvPr/>
        </p:nvSpPr>
        <p:spPr>
          <a:xfrm>
            <a:off x="6615318" y="5786681"/>
            <a:ext cx="1772018" cy="533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752F3FB-C224-0ED8-9FD7-11D6A978DDA5}"/>
              </a:ext>
            </a:extLst>
          </p:cNvPr>
          <p:cNvSpPr/>
          <p:nvPr/>
        </p:nvSpPr>
        <p:spPr>
          <a:xfrm>
            <a:off x="9184547" y="5739138"/>
            <a:ext cx="1510517" cy="533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76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04993-6850-40D8-A48F-6B383E07F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Slides for upper-level task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0A920-235D-52B3-CFBE-18F6AB30C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0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EDF55-9BE0-4464-8C21-E11D753D7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 practicar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B4105-EDF3-481A-BA48-00D64E62A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Tienes un mapa de una ciudad, pero está incompleto.  </a:t>
            </a:r>
          </a:p>
          <a:p>
            <a:r>
              <a:rPr lang="es-ES" dirty="0"/>
              <a:t>Si estás en Grupo A, tienes una mitad, y si estás en Grupo B, tienes la otra mitad.</a:t>
            </a:r>
          </a:p>
          <a:p>
            <a:r>
              <a:rPr lang="es-ES" dirty="0"/>
              <a:t>En grupos, necesitan completar el mapa.</a:t>
            </a:r>
          </a:p>
          <a:p>
            <a:r>
              <a:rPr lang="es-ES" dirty="0"/>
              <a:t>Ejemplo: </a:t>
            </a:r>
          </a:p>
          <a:p>
            <a:pPr lvl="1"/>
            <a:r>
              <a:rPr lang="es-ES" dirty="0"/>
              <a:t>“¿Dónde está Ferretería La Libra?”</a:t>
            </a:r>
          </a:p>
          <a:p>
            <a:pPr lvl="1"/>
            <a:r>
              <a:rPr lang="es-ES" dirty="0"/>
              <a:t>“Está entre Calle Cuido y Calle </a:t>
            </a:r>
            <a:r>
              <a:rPr lang="es-ES" dirty="0" err="1"/>
              <a:t>Cuiro</a:t>
            </a:r>
            <a:r>
              <a:rPr lang="es-ES" dirty="0"/>
              <a:t> y entre Calle Guede y Calle </a:t>
            </a:r>
            <a:r>
              <a:rPr lang="es-ES" dirty="0" err="1"/>
              <a:t>Güede</a:t>
            </a:r>
            <a:r>
              <a:rPr lang="es-ES" dirty="0"/>
              <a:t>.”</a:t>
            </a:r>
          </a:p>
          <a:p>
            <a:r>
              <a:rPr lang="es-ES" dirty="0"/>
              <a:t>Presten atención a su uso de [ɾ], [r] y [</a:t>
            </a:r>
            <a:r>
              <a:rPr lang="en-US" dirty="0"/>
              <a:t>ð] y las </a:t>
            </a:r>
            <a:r>
              <a:rPr lang="en-US" dirty="0" err="1"/>
              <a:t>reglas</a:t>
            </a:r>
            <a:r>
              <a:rPr lang="en-US" dirty="0"/>
              <a:t> de </a:t>
            </a:r>
            <a:r>
              <a:rPr lang="en-US" dirty="0" err="1"/>
              <a:t>ortografía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7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5A3A2370-B3D9-43FA-90BE-2311D0BA4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225" y="85725"/>
            <a:ext cx="9629775" cy="6772275"/>
          </a:xfrm>
          <a:prstGeom prst="rect">
            <a:avLst/>
          </a:prstGeom>
        </p:spPr>
      </p:pic>
      <p:sp>
        <p:nvSpPr>
          <p:cNvPr id="4" name="Text Box 1" descr="P33TB1bA#y1">
            <a:extLst>
              <a:ext uri="{FF2B5EF4-FFF2-40B4-BE49-F238E27FC236}">
                <a16:creationId xmlns:a16="http://schemas.microsoft.com/office/drawing/2014/main" id="{51A2DE88-45C2-4F46-80FE-970DB7CB7E29}"/>
              </a:ext>
            </a:extLst>
          </p:cNvPr>
          <p:cNvSpPr txBox="1"/>
          <p:nvPr/>
        </p:nvSpPr>
        <p:spPr>
          <a:xfrm>
            <a:off x="4831003" y="167252"/>
            <a:ext cx="1988820" cy="388620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Cuido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" descr="P33TB1bA#y1">
            <a:extLst>
              <a:ext uri="{FF2B5EF4-FFF2-40B4-BE49-F238E27FC236}">
                <a16:creationId xmlns:a16="http://schemas.microsoft.com/office/drawing/2014/main" id="{CB774B73-B459-458E-81E3-D709AC4B737A}"/>
              </a:ext>
            </a:extLst>
          </p:cNvPr>
          <p:cNvSpPr txBox="1"/>
          <p:nvPr/>
        </p:nvSpPr>
        <p:spPr>
          <a:xfrm>
            <a:off x="4831003" y="1159252"/>
            <a:ext cx="1988820" cy="358762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</a:t>
            </a:r>
            <a:r>
              <a:rPr lang="es-E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Cuiro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1" descr="P33TB1bA#y1">
            <a:extLst>
              <a:ext uri="{FF2B5EF4-FFF2-40B4-BE49-F238E27FC236}">
                <a16:creationId xmlns:a16="http://schemas.microsoft.com/office/drawing/2014/main" id="{77BC06A9-7B9D-44DE-A453-07F68ECCD39A}"/>
              </a:ext>
            </a:extLst>
          </p:cNvPr>
          <p:cNvSpPr txBox="1"/>
          <p:nvPr/>
        </p:nvSpPr>
        <p:spPr>
          <a:xfrm>
            <a:off x="4942113" y="2628940"/>
            <a:ext cx="1988820" cy="358762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      </a:t>
            </a:r>
            <a:r>
              <a:rPr lang="es-E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Cuirro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1" descr="P33TB1bA#y1">
            <a:extLst>
              <a:ext uri="{FF2B5EF4-FFF2-40B4-BE49-F238E27FC236}">
                <a16:creationId xmlns:a16="http://schemas.microsoft.com/office/drawing/2014/main" id="{CF47430B-D76E-4570-9F05-47E28DA209E1}"/>
              </a:ext>
            </a:extLst>
          </p:cNvPr>
          <p:cNvSpPr txBox="1"/>
          <p:nvPr/>
        </p:nvSpPr>
        <p:spPr>
          <a:xfrm>
            <a:off x="4977119" y="4101564"/>
            <a:ext cx="1988820" cy="358762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      </a:t>
            </a:r>
            <a:r>
              <a:rPr lang="es-E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Quiro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1" descr="P33TB1bA#y1">
            <a:extLst>
              <a:ext uri="{FF2B5EF4-FFF2-40B4-BE49-F238E27FC236}">
                <a16:creationId xmlns:a16="http://schemas.microsoft.com/office/drawing/2014/main" id="{46EA75FE-5D73-4023-9203-29F9522DB6AC}"/>
              </a:ext>
            </a:extLst>
          </p:cNvPr>
          <p:cNvSpPr txBox="1"/>
          <p:nvPr/>
        </p:nvSpPr>
        <p:spPr>
          <a:xfrm>
            <a:off x="4942113" y="5339986"/>
            <a:ext cx="1988820" cy="358762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</a:t>
            </a:r>
            <a:r>
              <a:rPr lang="es-E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Quirro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" descr="P33TB1bA#y1">
            <a:extLst>
              <a:ext uri="{FF2B5EF4-FFF2-40B4-BE49-F238E27FC236}">
                <a16:creationId xmlns:a16="http://schemas.microsoft.com/office/drawing/2014/main" id="{FFE396A8-DE77-4380-AFBD-50D4221D05E1}"/>
              </a:ext>
            </a:extLst>
          </p:cNvPr>
          <p:cNvSpPr txBox="1"/>
          <p:nvPr/>
        </p:nvSpPr>
        <p:spPr>
          <a:xfrm>
            <a:off x="4942113" y="6349901"/>
            <a:ext cx="1988820" cy="358762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</a:t>
            </a:r>
            <a:r>
              <a:rPr lang="es-E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Quido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7" descr="P15C9T1TB7bA#y1">
            <a:extLst>
              <a:ext uri="{FF2B5EF4-FFF2-40B4-BE49-F238E27FC236}">
                <a16:creationId xmlns:a16="http://schemas.microsoft.com/office/drawing/2014/main" id="{271666B6-3B2D-4B9E-AA80-AB434DB09337}"/>
              </a:ext>
            </a:extLst>
          </p:cNvPr>
          <p:cNvSpPr txBox="1"/>
          <p:nvPr/>
        </p:nvSpPr>
        <p:spPr>
          <a:xfrm>
            <a:off x="892739" y="2221930"/>
            <a:ext cx="464820" cy="2232660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</a:t>
            </a:r>
            <a:r>
              <a:rPr lang="es-E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Guerre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7" descr="P15C9T1TB7bA#y1">
            <a:extLst>
              <a:ext uri="{FF2B5EF4-FFF2-40B4-BE49-F238E27FC236}">
                <a16:creationId xmlns:a16="http://schemas.microsoft.com/office/drawing/2014/main" id="{E8EBABE5-1371-4341-8B12-0DB2B5185040}"/>
              </a:ext>
            </a:extLst>
          </p:cNvPr>
          <p:cNvSpPr txBox="1"/>
          <p:nvPr/>
        </p:nvSpPr>
        <p:spPr>
          <a:xfrm>
            <a:off x="3358561" y="2221930"/>
            <a:ext cx="464820" cy="2232660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</a:t>
            </a:r>
            <a:r>
              <a:rPr lang="es-E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Guere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7" descr="P15C9T1TB7bA#y1">
            <a:extLst>
              <a:ext uri="{FF2B5EF4-FFF2-40B4-BE49-F238E27FC236}">
                <a16:creationId xmlns:a16="http://schemas.microsoft.com/office/drawing/2014/main" id="{4CFFC566-9F65-4E65-9E1C-929A90136DCC}"/>
              </a:ext>
            </a:extLst>
          </p:cNvPr>
          <p:cNvSpPr txBox="1"/>
          <p:nvPr/>
        </p:nvSpPr>
        <p:spPr>
          <a:xfrm>
            <a:off x="5704113" y="2190517"/>
            <a:ext cx="464820" cy="2232660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</a:t>
            </a:r>
            <a:r>
              <a:rPr lang="es-E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Guede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7" descr="P15C9T1TB7bA#y1">
            <a:extLst>
              <a:ext uri="{FF2B5EF4-FFF2-40B4-BE49-F238E27FC236}">
                <a16:creationId xmlns:a16="http://schemas.microsoft.com/office/drawing/2014/main" id="{5CB240A1-F103-4B1F-8891-6FCC5A73619C}"/>
              </a:ext>
            </a:extLst>
          </p:cNvPr>
          <p:cNvSpPr txBox="1"/>
          <p:nvPr/>
        </p:nvSpPr>
        <p:spPr>
          <a:xfrm>
            <a:off x="7957615" y="2312670"/>
            <a:ext cx="464820" cy="2232660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</a:t>
            </a:r>
            <a:r>
              <a:rPr lang="es-E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Güede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7" descr="P15C9T1TB7bA#y1">
            <a:extLst>
              <a:ext uri="{FF2B5EF4-FFF2-40B4-BE49-F238E27FC236}">
                <a16:creationId xmlns:a16="http://schemas.microsoft.com/office/drawing/2014/main" id="{41806C05-B0CE-4CFD-B12C-BB4CB0C3DC34}"/>
              </a:ext>
            </a:extLst>
          </p:cNvPr>
          <p:cNvSpPr txBox="1"/>
          <p:nvPr/>
        </p:nvSpPr>
        <p:spPr>
          <a:xfrm>
            <a:off x="10015516" y="2221930"/>
            <a:ext cx="464820" cy="2232660"/>
          </a:xfrm>
          <a:prstGeom prst="rect">
            <a:avLst/>
          </a:prstGeom>
          <a:noFill/>
          <a:ln w="6350" cap="flat" cmpd="sng" algn="ctr">
            <a:solidFill>
              <a:prstClr val="black">
                <a:alpha val="0"/>
              </a:prstClr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 </a:t>
            </a:r>
            <a:r>
              <a:rPr lang="es-E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Güere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A05C2A-20A4-440D-8344-C64B897A0242}"/>
              </a:ext>
            </a:extLst>
          </p:cNvPr>
          <p:cNvSpPr/>
          <p:nvPr/>
        </p:nvSpPr>
        <p:spPr>
          <a:xfrm>
            <a:off x="1357559" y="555872"/>
            <a:ext cx="1988820" cy="603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4E0D18-9FB6-4B9A-A823-F9709AA2EAEF}"/>
              </a:ext>
            </a:extLst>
          </p:cNvPr>
          <p:cNvSpPr/>
          <p:nvPr/>
        </p:nvSpPr>
        <p:spPr>
          <a:xfrm>
            <a:off x="3825092" y="543178"/>
            <a:ext cx="1817761" cy="590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DDDEC3-0B39-4652-8C71-D3BB9AF412A4}"/>
              </a:ext>
            </a:extLst>
          </p:cNvPr>
          <p:cNvSpPr/>
          <p:nvPr/>
        </p:nvSpPr>
        <p:spPr>
          <a:xfrm>
            <a:off x="8422435" y="634482"/>
            <a:ext cx="1593081" cy="473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5682DA-6185-4537-ADA6-76156FF0E310}"/>
              </a:ext>
            </a:extLst>
          </p:cNvPr>
          <p:cNvSpPr/>
          <p:nvPr/>
        </p:nvSpPr>
        <p:spPr>
          <a:xfrm>
            <a:off x="1555428" y="1716541"/>
            <a:ext cx="1590813" cy="830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08A0EC9-FC55-4797-A3D0-18BA885041E6}"/>
              </a:ext>
            </a:extLst>
          </p:cNvPr>
          <p:cNvSpPr/>
          <p:nvPr/>
        </p:nvSpPr>
        <p:spPr>
          <a:xfrm>
            <a:off x="3938565" y="1738102"/>
            <a:ext cx="1590813" cy="830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860F18-7C1A-4ADF-95A5-4E81C21E4F97}"/>
              </a:ext>
            </a:extLst>
          </p:cNvPr>
          <p:cNvSpPr/>
          <p:nvPr/>
        </p:nvSpPr>
        <p:spPr>
          <a:xfrm>
            <a:off x="6168933" y="1716541"/>
            <a:ext cx="1760198" cy="830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629A2BD-3D36-4BD9-BE04-565E2E048533}"/>
              </a:ext>
            </a:extLst>
          </p:cNvPr>
          <p:cNvSpPr/>
          <p:nvPr/>
        </p:nvSpPr>
        <p:spPr>
          <a:xfrm>
            <a:off x="8407927" y="1716541"/>
            <a:ext cx="1593081" cy="830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6A1CBB-DA1B-46BC-86B0-67CAB3F2D926}"/>
              </a:ext>
            </a:extLst>
          </p:cNvPr>
          <p:cNvSpPr/>
          <p:nvPr/>
        </p:nvSpPr>
        <p:spPr>
          <a:xfrm>
            <a:off x="1520756" y="3200157"/>
            <a:ext cx="1593081" cy="830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D334F86-9AF2-42AD-9421-658B9EDE8E04}"/>
              </a:ext>
            </a:extLst>
          </p:cNvPr>
          <p:cNvSpPr/>
          <p:nvPr/>
        </p:nvSpPr>
        <p:spPr>
          <a:xfrm>
            <a:off x="3870082" y="3165216"/>
            <a:ext cx="1741981" cy="830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94252B-A6FA-4DF1-9908-D0E9E92BE7C6}"/>
              </a:ext>
            </a:extLst>
          </p:cNvPr>
          <p:cNvSpPr/>
          <p:nvPr/>
        </p:nvSpPr>
        <p:spPr>
          <a:xfrm>
            <a:off x="1374223" y="4618869"/>
            <a:ext cx="1972156" cy="603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DDBE522-2ABD-429C-A312-B545B8FB6810}"/>
              </a:ext>
            </a:extLst>
          </p:cNvPr>
          <p:cNvSpPr/>
          <p:nvPr/>
        </p:nvSpPr>
        <p:spPr>
          <a:xfrm>
            <a:off x="8528509" y="3215052"/>
            <a:ext cx="1420681" cy="761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F0F0CB5-6E6D-4A4D-8F4D-1A0D4C98F9A7}"/>
              </a:ext>
            </a:extLst>
          </p:cNvPr>
          <p:cNvSpPr/>
          <p:nvPr/>
        </p:nvSpPr>
        <p:spPr>
          <a:xfrm>
            <a:off x="3875357" y="4675184"/>
            <a:ext cx="1698001" cy="533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59DFF47-A64A-4FB7-9F8A-3FBE3F983960}"/>
              </a:ext>
            </a:extLst>
          </p:cNvPr>
          <p:cNvSpPr/>
          <p:nvPr/>
        </p:nvSpPr>
        <p:spPr>
          <a:xfrm>
            <a:off x="6168933" y="4688833"/>
            <a:ext cx="1698001" cy="533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8C3DEA6-B2E4-4C2A-8AED-FB7B0A7303FB}"/>
              </a:ext>
            </a:extLst>
          </p:cNvPr>
          <p:cNvSpPr/>
          <p:nvPr/>
        </p:nvSpPr>
        <p:spPr>
          <a:xfrm>
            <a:off x="8407927" y="4653851"/>
            <a:ext cx="1593081" cy="533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70E64A2-A289-47B7-82CA-D83ECC562EAC}"/>
              </a:ext>
            </a:extLst>
          </p:cNvPr>
          <p:cNvSpPr/>
          <p:nvPr/>
        </p:nvSpPr>
        <p:spPr>
          <a:xfrm>
            <a:off x="1419097" y="5816174"/>
            <a:ext cx="1772018" cy="533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B85DBAA-2E73-45A2-9457-7DF589FE3F9D}"/>
              </a:ext>
            </a:extLst>
          </p:cNvPr>
          <p:cNvSpPr/>
          <p:nvPr/>
        </p:nvSpPr>
        <p:spPr>
          <a:xfrm>
            <a:off x="3823381" y="5810655"/>
            <a:ext cx="1772018" cy="533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2459C96-FF88-416A-AE7E-6042BDF95B20}"/>
              </a:ext>
            </a:extLst>
          </p:cNvPr>
          <p:cNvSpPr/>
          <p:nvPr/>
        </p:nvSpPr>
        <p:spPr>
          <a:xfrm>
            <a:off x="6131706" y="5816174"/>
            <a:ext cx="1772018" cy="533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F283EDF-F255-4EF6-9D3D-B7812B574F90}"/>
              </a:ext>
            </a:extLst>
          </p:cNvPr>
          <p:cNvSpPr/>
          <p:nvPr/>
        </p:nvSpPr>
        <p:spPr>
          <a:xfrm>
            <a:off x="8449208" y="5835818"/>
            <a:ext cx="1510517" cy="533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36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Spanish Map Tasks</vt:lpstr>
      <vt:lpstr>Slides for lower-level task</vt:lpstr>
      <vt:lpstr>A practicar</vt:lpstr>
      <vt:lpstr>PowerPoint Presentation</vt:lpstr>
      <vt:lpstr>Slides for upper-level task</vt:lpstr>
      <vt:lpstr>A practicar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Map Tasks</dc:title>
  <dc:creator>Daidone, Danielle</dc:creator>
  <cp:lastModifiedBy>Daidone, Danielle</cp:lastModifiedBy>
  <cp:revision>1</cp:revision>
  <dcterms:created xsi:type="dcterms:W3CDTF">2022-06-13T20:09:31Z</dcterms:created>
  <dcterms:modified xsi:type="dcterms:W3CDTF">2022-06-13T20:09:47Z</dcterms:modified>
</cp:coreProperties>
</file>